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22" r:id="rId5"/>
    <p:sldId id="257" r:id="rId6"/>
    <p:sldId id="32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36A"/>
    <a:srgbClr val="323C46"/>
    <a:srgbClr val="95B8BF"/>
    <a:srgbClr val="646464"/>
    <a:srgbClr val="00C853"/>
    <a:srgbClr val="FF5722"/>
    <a:srgbClr val="9C27B0"/>
    <a:srgbClr val="FFD700"/>
    <a:srgbClr val="003366"/>
    <a:srgbClr val="00B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1E1C2-AA5A-4328-AD3E-259D6BB179AA}" v="9" dt="2026-02-19T19:59:15.747"/>
  </p1510:revLst>
</p1510:revInfo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>
      <p:cViewPr varScale="1">
        <p:scale>
          <a:sx n="97" d="100"/>
          <a:sy n="97" d="100"/>
        </p:scale>
        <p:origin x="384" y="306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ELMS" userId="414cac350deb5996" providerId="LiveId" clId="{B229A1AC-5A35-46AF-AA9A-15A9BE21C849}"/>
    <pc:docChg chg="undo redo custSel addSld delSld modSld">
      <pc:chgData name="DAVID HELMS" userId="414cac350deb5996" providerId="LiveId" clId="{B229A1AC-5A35-46AF-AA9A-15A9BE21C849}" dt="2026-02-19T19:59:23.882" v="151" actId="1037"/>
      <pc:docMkLst>
        <pc:docMk/>
      </pc:docMkLst>
      <pc:sldChg chg="addSp delSp modSp add mod">
        <pc:chgData name="DAVID HELMS" userId="414cac350deb5996" providerId="LiveId" clId="{B229A1AC-5A35-46AF-AA9A-15A9BE21C849}" dt="2026-02-19T19:59:23.882" v="151" actId="1037"/>
        <pc:sldMkLst>
          <pc:docMk/>
          <pc:sldMk cId="0" sldId="257"/>
        </pc:sldMkLst>
        <pc:picChg chg="add del mod">
          <ac:chgData name="DAVID HELMS" userId="414cac350deb5996" providerId="LiveId" clId="{B229A1AC-5A35-46AF-AA9A-15A9BE21C849}" dt="2026-02-19T19:58:40.518" v="96" actId="21"/>
          <ac:picMkLst>
            <pc:docMk/>
            <pc:sldMk cId="0" sldId="257"/>
            <ac:picMk id="2" creationId="{00000000-0000-0000-0000-000000000000}"/>
          </ac:picMkLst>
        </pc:picChg>
        <pc:picChg chg="del mod">
          <ac:chgData name="DAVID HELMS" userId="414cac350deb5996" providerId="LiveId" clId="{B229A1AC-5A35-46AF-AA9A-15A9BE21C849}" dt="2026-02-19T19:59:02.906" v="113" actId="21"/>
          <ac:picMkLst>
            <pc:docMk/>
            <pc:sldMk cId="0" sldId="257"/>
            <ac:picMk id="3" creationId="{00000000-0000-0000-0000-000000000000}"/>
          </ac:picMkLst>
        </pc:picChg>
        <pc:picChg chg="add mod">
          <ac:chgData name="DAVID HELMS" userId="414cac350deb5996" providerId="LiveId" clId="{B229A1AC-5A35-46AF-AA9A-15A9BE21C849}" dt="2026-02-19T19:59:23.882" v="151" actId="1037"/>
          <ac:picMkLst>
            <pc:docMk/>
            <pc:sldMk cId="0" sldId="257"/>
            <ac:picMk id="5" creationId="{00000000-0000-0000-0000-000000000000}"/>
          </ac:picMkLst>
        </pc:picChg>
      </pc:sldChg>
      <pc:sldChg chg="add del">
        <pc:chgData name="DAVID HELMS" userId="414cac350deb5996" providerId="LiveId" clId="{B229A1AC-5A35-46AF-AA9A-15A9BE21C849}" dt="2026-02-19T19:52:12.720" v="64" actId="47"/>
        <pc:sldMkLst>
          <pc:docMk/>
          <pc:sldMk cId="704370842" sldId="310"/>
        </pc:sldMkLst>
      </pc:sldChg>
      <pc:sldChg chg="add del">
        <pc:chgData name="DAVID HELMS" userId="414cac350deb5996" providerId="LiveId" clId="{B229A1AC-5A35-46AF-AA9A-15A9BE21C849}" dt="2026-02-19T19:52:12.720" v="64" actId="47"/>
        <pc:sldMkLst>
          <pc:docMk/>
          <pc:sldMk cId="1607455252" sldId="321"/>
        </pc:sldMkLst>
      </pc:sldChg>
      <pc:sldChg chg="modSp mod">
        <pc:chgData name="DAVID HELMS" userId="414cac350deb5996" providerId="LiveId" clId="{B229A1AC-5A35-46AF-AA9A-15A9BE21C849}" dt="2026-02-19T19:56:48.071" v="87" actId="14861"/>
        <pc:sldMkLst>
          <pc:docMk/>
          <pc:sldMk cId="3378822495" sldId="322"/>
        </pc:sldMkLst>
        <pc:spChg chg="mod">
          <ac:chgData name="DAVID HELMS" userId="414cac350deb5996" providerId="LiveId" clId="{B229A1AC-5A35-46AF-AA9A-15A9BE21C849}" dt="2026-02-19T19:56:33.302" v="85" actId="27636"/>
          <ac:spMkLst>
            <pc:docMk/>
            <pc:sldMk cId="3378822495" sldId="322"/>
            <ac:spMk id="2" creationId="{75454C9E-20FB-B999-9303-C71D1334BAD7}"/>
          </ac:spMkLst>
        </pc:spChg>
        <pc:spChg chg="mod">
          <ac:chgData name="DAVID HELMS" userId="414cac350deb5996" providerId="LiveId" clId="{B229A1AC-5A35-46AF-AA9A-15A9BE21C849}" dt="2026-02-19T19:45:37.225" v="20" actId="6549"/>
          <ac:spMkLst>
            <pc:docMk/>
            <pc:sldMk cId="3378822495" sldId="322"/>
            <ac:spMk id="7" creationId="{4840C685-4BA5-9A43-8012-A43268E687F9}"/>
          </ac:spMkLst>
        </pc:spChg>
        <pc:picChg chg="mod">
          <ac:chgData name="DAVID HELMS" userId="414cac350deb5996" providerId="LiveId" clId="{B229A1AC-5A35-46AF-AA9A-15A9BE21C849}" dt="2026-02-19T19:56:48.071" v="87" actId="14861"/>
          <ac:picMkLst>
            <pc:docMk/>
            <pc:sldMk cId="3378822495" sldId="322"/>
            <ac:picMk id="4" creationId="{CBABD9AC-2720-6DC4-CDB9-E2DC46901A4D}"/>
          </ac:picMkLst>
        </pc:picChg>
      </pc:sldChg>
      <pc:sldChg chg="addSp delSp modSp add mod setBg">
        <pc:chgData name="DAVID HELMS" userId="414cac350deb5996" providerId="LiveId" clId="{B229A1AC-5A35-46AF-AA9A-15A9BE21C849}" dt="2026-02-19T19:59:14.605" v="117" actId="21"/>
        <pc:sldMkLst>
          <pc:docMk/>
          <pc:sldMk cId="0" sldId="323"/>
        </pc:sldMkLst>
        <pc:picChg chg="add mod">
          <ac:chgData name="DAVID HELMS" userId="414cac350deb5996" providerId="LiveId" clId="{B229A1AC-5A35-46AF-AA9A-15A9BE21C849}" dt="2026-02-19T19:58:48.611" v="112" actId="1036"/>
          <ac:picMkLst>
            <pc:docMk/>
            <pc:sldMk cId="0" sldId="323"/>
            <ac:picMk id="2" creationId="{00000000-0000-0000-0000-000000000000}"/>
          </ac:picMkLst>
        </pc:picChg>
        <pc:picChg chg="del mod">
          <ac:chgData name="DAVID HELMS" userId="414cac350deb5996" providerId="LiveId" clId="{B229A1AC-5A35-46AF-AA9A-15A9BE21C849}" dt="2026-02-19T19:58:25.559" v="92" actId="21"/>
          <ac:picMkLst>
            <pc:docMk/>
            <pc:sldMk cId="0" sldId="323"/>
            <ac:picMk id="3" creationId="{00000000-0000-0000-0000-000000000000}"/>
          </ac:picMkLst>
        </pc:picChg>
        <pc:picChg chg="add del mod">
          <ac:chgData name="DAVID HELMS" userId="414cac350deb5996" providerId="LiveId" clId="{B229A1AC-5A35-46AF-AA9A-15A9BE21C849}" dt="2026-02-19T19:59:14.605" v="117" actId="21"/>
          <ac:picMkLst>
            <pc:docMk/>
            <pc:sldMk cId="0" sldId="323"/>
            <ac:picMk id="5" creationId="{00000000-0000-0000-0000-000000000000}"/>
          </ac:picMkLst>
        </pc:picChg>
      </pc:sldChg>
      <pc:sldChg chg="add del">
        <pc:chgData name="DAVID HELMS" userId="414cac350deb5996" providerId="LiveId" clId="{B229A1AC-5A35-46AF-AA9A-15A9BE21C849}" dt="2026-02-19T19:52:12.720" v="64" actId="47"/>
        <pc:sldMkLst>
          <pc:docMk/>
          <pc:sldMk cId="1236091563" sldId="323"/>
        </pc:sldMkLst>
      </pc:sldChg>
      <pc:sldChg chg="add del">
        <pc:chgData name="DAVID HELMS" userId="414cac350deb5996" providerId="LiveId" clId="{B229A1AC-5A35-46AF-AA9A-15A9BE21C849}" dt="2026-02-19T19:52:12.720" v="64" actId="47"/>
        <pc:sldMkLst>
          <pc:docMk/>
          <pc:sldMk cId="2896408687" sldId="324"/>
        </pc:sldMkLst>
      </pc:sldChg>
      <pc:sldChg chg="add del">
        <pc:chgData name="DAVID HELMS" userId="414cac350deb5996" providerId="LiveId" clId="{B229A1AC-5A35-46AF-AA9A-15A9BE21C849}" dt="2026-02-19T19:52:12.720" v="64" actId="47"/>
        <pc:sldMkLst>
          <pc:docMk/>
          <pc:sldMk cId="383280424" sldId="325"/>
        </pc:sldMkLst>
      </pc:sldChg>
      <pc:sldChg chg="add del">
        <pc:chgData name="DAVID HELMS" userId="414cac350deb5996" providerId="LiveId" clId="{B229A1AC-5A35-46AF-AA9A-15A9BE21C849}" dt="2026-02-19T19:52:12.720" v="64" actId="47"/>
        <pc:sldMkLst>
          <pc:docMk/>
          <pc:sldMk cId="2903859751" sldId="326"/>
        </pc:sldMkLst>
      </pc:sldChg>
      <pc:sldChg chg="addSp delSp modSp add del mod modClrScheme chgLayout">
        <pc:chgData name="DAVID HELMS" userId="414cac350deb5996" providerId="LiveId" clId="{B229A1AC-5A35-46AF-AA9A-15A9BE21C849}" dt="2026-02-19T19:52:12.720" v="64" actId="47"/>
        <pc:sldMkLst>
          <pc:docMk/>
          <pc:sldMk cId="1316405888" sldId="327"/>
        </pc:sldMkLst>
        <pc:spChg chg="del">
          <ac:chgData name="DAVID HELMS" userId="414cac350deb5996" providerId="LiveId" clId="{B229A1AC-5A35-46AF-AA9A-15A9BE21C849}" dt="2026-02-19T19:48:47.042" v="48" actId="478"/>
          <ac:spMkLst>
            <pc:docMk/>
            <pc:sldMk cId="1316405888" sldId="327"/>
            <ac:spMk id="2" creationId="{1893DEDA-DA39-37FD-8987-A05E578869C1}"/>
          </ac:spMkLst>
        </pc:spChg>
        <pc:spChg chg="ord">
          <ac:chgData name="DAVID HELMS" userId="414cac350deb5996" providerId="LiveId" clId="{B229A1AC-5A35-46AF-AA9A-15A9BE21C849}" dt="2026-02-19T19:49:51.003" v="60" actId="26606"/>
          <ac:spMkLst>
            <pc:docMk/>
            <pc:sldMk cId="1316405888" sldId="327"/>
            <ac:spMk id="4" creationId="{58BE79E2-A850-8612-2AC0-C4170B8F61EE}"/>
          </ac:spMkLst>
        </pc:spChg>
        <pc:spChg chg="add del mod">
          <ac:chgData name="DAVID HELMS" userId="414cac350deb5996" providerId="LiveId" clId="{B229A1AC-5A35-46AF-AA9A-15A9BE21C849}" dt="2026-02-19T19:48:50.352" v="49" actId="478"/>
          <ac:spMkLst>
            <pc:docMk/>
            <pc:sldMk cId="1316405888" sldId="327"/>
            <ac:spMk id="5" creationId="{4932771D-5013-0769-21AA-EE9C3C5C9390}"/>
          </ac:spMkLst>
        </pc:spChg>
        <pc:spChg chg="del">
          <ac:chgData name="DAVID HELMS" userId="414cac350deb5996" providerId="LiveId" clId="{B229A1AC-5A35-46AF-AA9A-15A9BE21C849}" dt="2026-02-19T19:48:47.042" v="48" actId="478"/>
          <ac:spMkLst>
            <pc:docMk/>
            <pc:sldMk cId="1316405888" sldId="327"/>
            <ac:spMk id="6" creationId="{81348CF7-0A4A-5884-0029-9A1BFB974EC9}"/>
          </ac:spMkLst>
        </pc:spChg>
        <pc:spChg chg="del mod">
          <ac:chgData name="DAVID HELMS" userId="414cac350deb5996" providerId="LiveId" clId="{B229A1AC-5A35-46AF-AA9A-15A9BE21C849}" dt="2026-02-19T19:48:47.042" v="48" actId="478"/>
          <ac:spMkLst>
            <pc:docMk/>
            <pc:sldMk cId="1316405888" sldId="327"/>
            <ac:spMk id="7" creationId="{374C8A6C-93CB-B18E-0802-E6241CB48EB1}"/>
          </ac:spMkLst>
        </pc:spChg>
        <pc:picChg chg="add mod">
          <ac:chgData name="DAVID HELMS" userId="414cac350deb5996" providerId="LiveId" clId="{B229A1AC-5A35-46AF-AA9A-15A9BE21C849}" dt="2026-02-19T19:49:51.003" v="60" actId="26606"/>
          <ac:picMkLst>
            <pc:docMk/>
            <pc:sldMk cId="1316405888" sldId="327"/>
            <ac:picMk id="8" creationId="{C036658E-A7A8-0E79-FC46-8A3F77FB472F}"/>
          </ac:picMkLst>
        </pc:picChg>
      </pc:sldChg>
      <pc:sldChg chg="add del">
        <pc:chgData name="DAVID HELMS" userId="414cac350deb5996" providerId="LiveId" clId="{B229A1AC-5A35-46AF-AA9A-15A9BE21C849}" dt="2026-02-19T19:52:12.720" v="64" actId="47"/>
        <pc:sldMkLst>
          <pc:docMk/>
          <pc:sldMk cId="1631658194" sldId="3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2/19/2026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2/19/2026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4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Date Range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Current Assets Breakdown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Balance Sheet as of 31 Dec, 2025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Net Equity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Top Revenue Streams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Date Range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Top Match Day Revenue Sources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Summary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  <p:sldLayoutId id="214748369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cb10e54-f7d2-40a9-8b90-0817d11576d3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cb10e54-f7d2-40a9-8b90-0817d11576d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6" y="2452334"/>
            <a:ext cx="4876708" cy="2857500"/>
          </a:xfrm>
        </p:spPr>
        <p:txBody>
          <a:bodyPr anchor="b">
            <a:normAutofit fontScale="90000"/>
          </a:bodyPr>
          <a:lstStyle/>
          <a:p>
            <a:r>
              <a:rPr lang="en-US" sz="5200" dirty="0"/>
              <a:t>Member Report: </a:t>
            </a:r>
            <a:br>
              <a:rPr lang="en-US" sz="5400" dirty="0"/>
            </a:br>
            <a:r>
              <a:rPr lang="en-US" sz="3800" dirty="0"/>
              <a:t>July – December 2025</a:t>
            </a:r>
            <a:br>
              <a:rPr lang="en-US" sz="3800" dirty="0"/>
            </a:br>
            <a:br>
              <a:rPr lang="en-US" sz="3800" dirty="0"/>
            </a:br>
            <a:endParaRPr lang="en-US" sz="3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BD9AC-2720-6DC4-CDB9-E2DC46901A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75" r="28030" b="-2"/>
          <a:stretch>
            <a:fillRect/>
          </a:stretch>
        </p:blipFill>
        <p:spPr>
          <a:xfrm>
            <a:off x="6282286" y="690465"/>
            <a:ext cx="4784372" cy="52530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7E84B1-06FB-3FBF-629B-AA30CE050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15" y="179615"/>
            <a:ext cx="1652710" cy="18654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40C685-4BA5-9A43-8012-A43268E687F9}"/>
              </a:ext>
            </a:extLst>
          </p:cNvPr>
          <p:cNvSpPr txBox="1">
            <a:spLocks/>
          </p:cNvSpPr>
          <p:nvPr/>
        </p:nvSpPr>
        <p:spPr>
          <a:xfrm>
            <a:off x="1500055" y="5379600"/>
            <a:ext cx="4507456" cy="674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February 2026</a:t>
            </a:r>
          </a:p>
        </p:txBody>
      </p:sp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Members Report Balance Sheet &amp; Commentary</a:t>
            </a:r>
          </a:p>
        </p:txBody>
      </p:sp>
      <p:pic>
        <p:nvPicPr>
          <p:cNvPr id="5" name="Picture" title="This slide contains the following visuals: Date Range ,Current Assets Breakdown ,Balance Sheet as of 31 Dec, 2025 ,Net Equity ,textbox ,imag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81" y="221222"/>
            <a:ext cx="10899520" cy="64659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Members Report Income &amp; Expenditures</a:t>
            </a:r>
          </a:p>
        </p:txBody>
      </p:sp>
      <p:pic>
        <p:nvPicPr>
          <p:cNvPr id="2" name="Picture" title="This slide contains the following visuals: Top Revenue Streams ,image ,textbox ,Date Range ,shape ,Top Match Day Revenue Sources ,Summary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42" y="221222"/>
            <a:ext cx="11337515" cy="64683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B7358-0BCB-4DEB-B717-C1D7CC555F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265</TotalTime>
  <Words>117</Words>
  <Application>Microsoft Office PowerPoint</Application>
  <PresentationFormat>Widescreen</PresentationFormat>
  <Paragraphs>48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Tisa Offc Serif Pro</vt:lpstr>
      <vt:lpstr>Univers Light</vt:lpstr>
      <vt:lpstr>Custom</vt:lpstr>
      <vt:lpstr>Member Report:  July – December 2025  </vt:lpstr>
      <vt:lpstr>Members Report Balance Sheet &amp; Commentary</vt:lpstr>
      <vt:lpstr>Members Report Income &amp; Expenditures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HELMS</dc:creator>
  <cp:lastModifiedBy>DAVID HELMS</cp:lastModifiedBy>
  <cp:revision>2</cp:revision>
  <dcterms:created xsi:type="dcterms:W3CDTF">2026-02-10T20:42:23Z</dcterms:created>
  <dcterms:modified xsi:type="dcterms:W3CDTF">2026-02-19T19:59:29Z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